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4" r:id="rId6"/>
    <p:sldId id="261" r:id="rId7"/>
    <p:sldId id="259" r:id="rId8"/>
    <p:sldId id="260" r:id="rId9"/>
    <p:sldId id="263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m Hooghiemstra" initials="WH" lastIdx="1" clrIdx="0">
    <p:extLst>
      <p:ext uri="{19B8F6BF-5375-455C-9EA6-DF929625EA0E}">
        <p15:presenceInfo xmlns:p15="http://schemas.microsoft.com/office/powerpoint/2012/main" userId="c2183f11eb998f1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C918C2-86AD-47C0-B75D-9E4A6554C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92F43C-CEF7-48A7-B603-B8AF7D84D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99349A-EED2-4EEB-82CE-6F4A36609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1437-5E5F-4871-95AE-D2B637247FF9}" type="datetimeFigureOut">
              <a:rPr lang="nl-NL" smtClean="0"/>
              <a:t>26-02-2021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BF3D7A-00E0-4CDE-8525-C7CF198F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DEA91D-D88A-49B0-BDD9-D2F043C5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F2B-AA93-401E-8563-32C28C80CA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337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FBFF6-15F3-454B-B161-5E492101E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2DA0C89-F968-434B-98CD-827CBE98D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9C6789-54FF-4D55-8766-D1BFAC31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1437-5E5F-4871-95AE-D2B637247FF9}" type="datetimeFigureOut">
              <a:rPr lang="nl-NL" smtClean="0"/>
              <a:t>26-02-2021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34BF58-1477-4C9F-ABA5-E8C766213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30F372-34A7-4F12-9DD7-45ECEA9C5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F2B-AA93-401E-8563-32C28C80CA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903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273C03C-9D53-4532-A8D9-1A243648C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7C945E6-05BB-42BF-9DD9-110F22CE2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F1CF4D-A356-43B2-98E5-767B06B6A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1437-5E5F-4871-95AE-D2B637247FF9}" type="datetimeFigureOut">
              <a:rPr lang="nl-NL" smtClean="0"/>
              <a:t>26-02-2021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7D422E-9B24-4DD0-A04D-3ADD86DA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02232F-D455-4035-9562-C713CF834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F2B-AA93-401E-8563-32C28C80CA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93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F0E66D-DB41-4CBD-998E-70056A42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E9C4F0-E309-4A84-9D1C-C59151ABF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62D503-114C-4EF7-A92A-517163E9B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1437-5E5F-4871-95AE-D2B637247FF9}" type="datetimeFigureOut">
              <a:rPr lang="nl-NL" smtClean="0"/>
              <a:t>26-02-2021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27B290-8F54-4BBC-862F-66724ECD8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74B651-0CB4-4763-B20C-33591A07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F2B-AA93-401E-8563-32C28C80CA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599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24C8C-188F-416E-BA29-201693DF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0C2D17-9C15-457B-B9D3-3D8A04EAB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7E1BF6-823C-4435-87AA-49F353741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1437-5E5F-4871-95AE-D2B637247FF9}" type="datetimeFigureOut">
              <a:rPr lang="nl-NL" smtClean="0"/>
              <a:t>26-02-2021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A6ECAB-0357-4BB6-9298-9776ED41B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D224A2-F9F2-4A80-B445-CB278C89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F2B-AA93-401E-8563-32C28C80CA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12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9FBAD-93A3-4840-B73F-58EA51DE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0F2755-2A43-4A42-8A26-9EFE165CF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ED98EC5-C416-4DDE-87C2-7F0C047E8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3E2382B-9D25-4614-AB53-898C87A4C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1437-5E5F-4871-95AE-D2B637247FF9}" type="datetimeFigureOut">
              <a:rPr lang="nl-NL" smtClean="0"/>
              <a:t>26-02-2021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E23D4E4-1B38-4A52-A0A1-E336EEDED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C9CF4-8087-4DEC-8B6E-CDAF8A9BC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F2B-AA93-401E-8563-32C28C80CA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54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69C6A7-87C0-48EB-B46B-A132579AB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C9D1E7-2BA1-4653-AAC5-BE947A747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0FB442-6D9A-400F-9576-89F395F6F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B77DEDE-1140-40AC-A01E-C71B99081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4005478-E3D2-4F06-B7AA-F81DF2FDF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675E33D-6742-4922-BC92-513D248D0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1437-5E5F-4871-95AE-D2B637247FF9}" type="datetimeFigureOut">
              <a:rPr lang="nl-NL" smtClean="0"/>
              <a:t>26-02-2021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0020802-81D4-41A3-B640-362164037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7F052C6-F170-4F46-BCDC-D52F684E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F2B-AA93-401E-8563-32C28C80CA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400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00C5BB-F81B-4945-B107-35B1D4E80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BC26C10-C309-4F71-9217-FAFA61496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1437-5E5F-4871-95AE-D2B637247FF9}" type="datetimeFigureOut">
              <a:rPr lang="nl-NL" smtClean="0"/>
              <a:t>26-02-2021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E15C984-3353-4202-94F3-9A10944E7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C5A65C-28A3-4DDB-9B27-2F36CC2A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F2B-AA93-401E-8563-32C28C80CA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29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ACE8F6F-ED6C-4A81-A82C-ED256C3F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1437-5E5F-4871-95AE-D2B637247FF9}" type="datetimeFigureOut">
              <a:rPr lang="nl-NL" smtClean="0"/>
              <a:t>26-02-2021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D2191C6-A8F3-4555-8D7C-FB1CDD2F0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019ACC9-66F8-4279-AF8B-DDDDA797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F2B-AA93-401E-8563-32C28C80CA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72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DE1F3E-567C-4B64-BD7F-3482D0FDE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C6C239-BABC-4A3F-9CA0-C423BF5D1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6A2E89A-55DB-4E52-9D30-DF8923D76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FBE12F0-611D-432A-845A-1C7083A07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1437-5E5F-4871-95AE-D2B637247FF9}" type="datetimeFigureOut">
              <a:rPr lang="nl-NL" smtClean="0"/>
              <a:t>26-02-2021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BB8CBFA-01DD-4D9C-9F1A-C95DCE948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F2FF684-01EE-4D4F-B3BC-44DF5A5F5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F2B-AA93-401E-8563-32C28C80CA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9689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B887D2-620B-4551-B226-D0D572C91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1C590A8-8140-4A65-87DB-78D29594A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4A5CE7F-ECF1-4E61-A6DA-98A478A01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AA99C0F-AFA1-4DD3-A1DA-715B7811E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1437-5E5F-4871-95AE-D2B637247FF9}" type="datetimeFigureOut">
              <a:rPr lang="nl-NL" smtClean="0"/>
              <a:t>26-02-2021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ECFD24-DD1F-46FF-B6C7-06D08025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E9CB43-FD8B-427B-BDF7-C52A9883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F2B-AA93-401E-8563-32C28C80CA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61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646E926-B397-4AF4-BC3B-341ED25B0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8457B7-ADFC-4AA8-99B7-24B188D4A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B64A7A-2C72-48CC-840A-8FE40CF8A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91437-5E5F-4871-95AE-D2B637247FF9}" type="datetimeFigureOut">
              <a:rPr lang="nl-NL" smtClean="0"/>
              <a:t>26-02-2021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58CC99-8EB2-492F-B9D0-16BA4D5A9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DCA83F-B6B6-4A67-8D46-C61FCF078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8EF2B-AA93-401E-8563-32C28C80CA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23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youtu.be/5KMW8AY1ce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Cm1xmxIcOI" TargetMode="External"/><Relationship Id="rId2" Type="http://schemas.openxmlformats.org/officeDocument/2006/relationships/hyperlink" Target="https://www.youtube.com/watch?v=hYwIQPOGmH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091B21%20versie%202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LvWKwCgGmA" TargetMode="External"/><Relationship Id="rId2" Type="http://schemas.openxmlformats.org/officeDocument/2006/relationships/hyperlink" Target="https://youtu.be/yNSS28n1Ub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7CF422-04FB-475D-964C-0CB57281D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nl-NL"/>
              <a:t>Asbest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F21B22D-5347-4BFE-8288-85411A687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nl-NL" sz="2000" dirty="0"/>
              <a:t>Wat komt er bij kijken!</a:t>
            </a:r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98E1506-8112-41E9-B0E1-AFAEE98C8B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0" r="427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63783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60E6AD-D66F-4543-A2FC-F860B6B1F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Wie zijn wij?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78A7FD-EFED-4F68-AE35-8221DD1F2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Nivo</a:t>
            </a:r>
            <a:r>
              <a:rPr lang="nl-NL" dirty="0"/>
              <a:t> Asbest &amp; Milieutechniek</a:t>
            </a:r>
          </a:p>
          <a:p>
            <a:pPr lvl="1"/>
            <a:r>
              <a:rPr lang="nl-NL" dirty="0"/>
              <a:t>Sinds 2017 onderdeel van NIVO groep</a:t>
            </a:r>
          </a:p>
          <a:p>
            <a:r>
              <a:rPr lang="nl-NL" dirty="0"/>
              <a:t>Aantal werknemers</a:t>
            </a:r>
          </a:p>
          <a:p>
            <a:r>
              <a:rPr lang="nl-NL" dirty="0"/>
              <a:t>Marktleider Noord-Nederland</a:t>
            </a:r>
          </a:p>
          <a:p>
            <a:r>
              <a:rPr lang="nl-NL" dirty="0"/>
              <a:t>Asbest en sloop</a:t>
            </a:r>
          </a:p>
          <a:p>
            <a:r>
              <a:rPr lang="nl-NL" dirty="0"/>
              <a:t>Opdrachtgevers:</a:t>
            </a:r>
          </a:p>
          <a:p>
            <a:pPr lvl="1"/>
            <a:r>
              <a:rPr lang="nl-NL" dirty="0"/>
              <a:t>Van Wijnen, Wits, Heijmans, </a:t>
            </a:r>
            <a:r>
              <a:rPr lang="nl-NL" dirty="0" err="1"/>
              <a:t>Lenferink</a:t>
            </a:r>
            <a:r>
              <a:rPr lang="nl-NL" dirty="0"/>
              <a:t> enz.</a:t>
            </a:r>
          </a:p>
          <a:p>
            <a:pPr lvl="1"/>
            <a:r>
              <a:rPr lang="nl-NL" dirty="0"/>
              <a:t>Woningstichtingen</a:t>
            </a:r>
          </a:p>
          <a:p>
            <a:pPr lvl="1"/>
            <a:r>
              <a:rPr lang="nl-NL" dirty="0"/>
              <a:t>Particulier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759" y="4395961"/>
            <a:ext cx="2143125" cy="21431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18" y="365125"/>
            <a:ext cx="4160982" cy="312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4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F1B4F-8E36-4F4A-85B0-7D347CE50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Wat is asbest?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5951CF-6F53-42B4-B997-305E8630F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Oorsprong</a:t>
            </a:r>
          </a:p>
          <a:p>
            <a:r>
              <a:rPr lang="nl-NL" dirty="0"/>
              <a:t>Soorten asbest</a:t>
            </a:r>
          </a:p>
          <a:p>
            <a:pPr marL="0" indent="0">
              <a:buNone/>
            </a:pPr>
            <a:r>
              <a:rPr lang="nl-NL" dirty="0"/>
              <a:t> 	- Serpentijn (witte asbest)</a:t>
            </a:r>
          </a:p>
          <a:p>
            <a:pPr marL="0" indent="0">
              <a:buNone/>
            </a:pPr>
            <a:r>
              <a:rPr lang="nl-NL" dirty="0"/>
              <a:t>	- </a:t>
            </a:r>
            <a:r>
              <a:rPr lang="nl-NL" dirty="0" err="1"/>
              <a:t>Amfibool</a:t>
            </a:r>
            <a:r>
              <a:rPr lang="nl-NL" dirty="0"/>
              <a:t> (bruine/blauwe asbest)</a:t>
            </a:r>
          </a:p>
          <a:p>
            <a:r>
              <a:rPr lang="nl-NL" dirty="0"/>
              <a:t>Waarom werd asbest gebruikt?</a:t>
            </a:r>
          </a:p>
          <a:p>
            <a:pPr lvl="1"/>
            <a:r>
              <a:rPr lang="nl-NL" dirty="0"/>
              <a:t>Goedkoop</a:t>
            </a:r>
          </a:p>
          <a:p>
            <a:pPr lvl="1"/>
            <a:r>
              <a:rPr lang="nl-NL" dirty="0"/>
              <a:t>Isolerend en </a:t>
            </a:r>
            <a:r>
              <a:rPr lang="nl-NL" dirty="0" smtClean="0"/>
              <a:t>brandwerend</a:t>
            </a:r>
          </a:p>
          <a:p>
            <a:pPr lvl="1"/>
            <a:r>
              <a:rPr lang="nl-NL" dirty="0" smtClean="0"/>
              <a:t>Sterk en slijtvast</a:t>
            </a:r>
            <a:endParaRPr lang="nl-NL" dirty="0"/>
          </a:p>
          <a:p>
            <a:pPr lvl="1"/>
            <a:r>
              <a:rPr lang="nl-NL" dirty="0"/>
              <a:t>Duurzaam</a:t>
            </a:r>
          </a:p>
          <a:p>
            <a:r>
              <a:rPr lang="nl-NL" dirty="0"/>
              <a:t>Risico’s/gevaren</a:t>
            </a:r>
          </a:p>
          <a:p>
            <a:r>
              <a:rPr lang="nl-NL" dirty="0">
                <a:hlinkClick r:id="rId2"/>
              </a:rPr>
              <a:t>https://youtu.be/5KMW8AY1ce4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EFD55C0-C7F9-427C-8F28-2EB3FF401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58" y="365126"/>
            <a:ext cx="4453467" cy="33401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08" y="3833781"/>
            <a:ext cx="2579716" cy="126406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84" y="5232779"/>
            <a:ext cx="2579716" cy="12640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481" y="5235834"/>
            <a:ext cx="2573482" cy="126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E7431B-254F-4435-84F6-D21257C65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Asbestherkenning</a:t>
            </a:r>
            <a:r>
              <a:rPr lang="nl-NL" dirty="0"/>
              <a:t>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7B4297-F3B0-4963-BFD9-D0E21E2BF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062"/>
            <a:ext cx="10515600" cy="4351338"/>
          </a:xfrm>
        </p:spPr>
        <p:txBody>
          <a:bodyPr/>
          <a:lstStyle/>
          <a:p>
            <a:r>
              <a:rPr lang="nl-NL" dirty="0"/>
              <a:t>Toepassingen</a:t>
            </a:r>
          </a:p>
          <a:p>
            <a:r>
              <a:rPr lang="nl-NL" dirty="0" smtClean="0">
                <a:hlinkClick r:id="rId2"/>
              </a:rPr>
              <a:t>https</a:t>
            </a:r>
            <a:r>
              <a:rPr lang="nl-NL" dirty="0">
                <a:hlinkClick r:id="rId2"/>
              </a:rPr>
              <a:t>://</a:t>
            </a:r>
            <a:r>
              <a:rPr lang="nl-NL" dirty="0" smtClean="0">
                <a:hlinkClick r:id="rId2"/>
              </a:rPr>
              <a:t>www.youtube.com/watch?v=hYwIQPOGmH8</a:t>
            </a:r>
            <a:r>
              <a:rPr lang="nl-NL" dirty="0" smtClean="0"/>
              <a:t> </a:t>
            </a:r>
            <a:endParaRPr lang="nl-NL" dirty="0"/>
          </a:p>
          <a:p>
            <a:r>
              <a:rPr lang="nl-NL" dirty="0" smtClean="0"/>
              <a:t>Asbestinventarisatie </a:t>
            </a:r>
            <a:endParaRPr lang="nl-NL" dirty="0"/>
          </a:p>
          <a:p>
            <a:r>
              <a:rPr lang="nl-NL" dirty="0">
                <a:hlinkClick r:id="rId3"/>
              </a:rPr>
              <a:t>https://</a:t>
            </a:r>
            <a:r>
              <a:rPr lang="nl-NL" dirty="0" smtClean="0">
                <a:hlinkClick r:id="rId3"/>
              </a:rPr>
              <a:t>youtu.be/uCm1xmxIcOI</a:t>
            </a:r>
            <a:endParaRPr lang="nl-NL" dirty="0" smtClean="0"/>
          </a:p>
          <a:p>
            <a:r>
              <a:rPr lang="nl-NL" dirty="0" smtClean="0"/>
              <a:t>Voorbeeld </a:t>
            </a:r>
            <a:r>
              <a:rPr lang="nl-NL" dirty="0" smtClean="0">
                <a:hlinkClick r:id="rId4" action="ppaction://hlinkfile"/>
              </a:rPr>
              <a:t>inventarisatierapport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CE960EB-83FC-4024-9A44-EE0A38E20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529" y="4066966"/>
            <a:ext cx="2993246" cy="224493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3311D92-658F-42E8-B693-C64F35EC3B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0308" y="3019743"/>
            <a:ext cx="3034907" cy="303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5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Waar kan asbest in de woning zitten</a:t>
            </a:r>
            <a:endParaRPr lang="nl-NL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84085"/>
            <a:ext cx="4386624" cy="46786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161" y="1524000"/>
            <a:ext cx="4696989" cy="480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AA913-43E6-457A-AC74-B9B2932E8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Wet en regelgeving</a:t>
            </a:r>
            <a:r>
              <a:rPr lang="nl-NL" dirty="0"/>
              <a:t>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B61907-12CC-471F-83D8-3EBFC6965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Proces certificaat asbestverwijdering</a:t>
            </a:r>
          </a:p>
          <a:p>
            <a:r>
              <a:rPr lang="nl-NL" dirty="0"/>
              <a:t>Controles ISZW</a:t>
            </a:r>
          </a:p>
          <a:p>
            <a:r>
              <a:rPr lang="nl-NL" dirty="0"/>
              <a:t>Sloopmeldingen </a:t>
            </a:r>
            <a:r>
              <a:rPr lang="nl-NL" dirty="0" smtClean="0"/>
              <a:t>omgevingsloket</a:t>
            </a:r>
          </a:p>
          <a:p>
            <a:r>
              <a:rPr lang="nl-NL" dirty="0" smtClean="0"/>
              <a:t>Landelijk Asbest Volg Systeem</a:t>
            </a:r>
            <a:endParaRPr lang="nl-NL" dirty="0"/>
          </a:p>
          <a:p>
            <a:r>
              <a:rPr lang="nl-NL" dirty="0"/>
              <a:t>Handhaving </a:t>
            </a:r>
            <a:r>
              <a:rPr lang="nl-NL" dirty="0" smtClean="0"/>
              <a:t>door o.a. omgevingsdiensten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2070325-126E-439C-A4C7-FD204BC3D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150" y="495301"/>
            <a:ext cx="2231280" cy="45053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051D876-C398-4EF4-8155-9FC1A0201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048" y="4450368"/>
            <a:ext cx="3042458" cy="172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3A330E-5B96-458D-B7B6-E1F1882CA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2853"/>
          </a:xfrm>
        </p:spPr>
        <p:txBody>
          <a:bodyPr/>
          <a:lstStyle/>
          <a:p>
            <a:r>
              <a:rPr lang="nl-NL" b="1" dirty="0" smtClean="0"/>
              <a:t>Asbestsanering</a:t>
            </a:r>
            <a:r>
              <a:rPr lang="nl-NL" dirty="0"/>
              <a:t>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DBE7A2-D7BF-4ED4-BC59-44EBC8604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978"/>
            <a:ext cx="10515600" cy="5120640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Binnen/buitensituatie</a:t>
            </a:r>
          </a:p>
          <a:p>
            <a:pPr marL="0" indent="0">
              <a:buNone/>
            </a:pPr>
            <a:r>
              <a:rPr lang="nl-NL" dirty="0" smtClean="0"/>
              <a:t>	- Voorbeelden</a:t>
            </a:r>
          </a:p>
          <a:p>
            <a:r>
              <a:rPr lang="nl-NL" dirty="0" smtClean="0"/>
              <a:t>Benodigdheden:</a:t>
            </a:r>
          </a:p>
          <a:p>
            <a:pPr marL="0" indent="0">
              <a:buNone/>
            </a:pPr>
            <a:r>
              <a:rPr lang="nl-NL" dirty="0" smtClean="0"/>
              <a:t>	- onderdrukmachine</a:t>
            </a:r>
          </a:p>
          <a:p>
            <a:pPr marL="0" indent="0">
              <a:buNone/>
            </a:pPr>
            <a:r>
              <a:rPr lang="nl-NL" dirty="0" smtClean="0"/>
              <a:t>	- onderdrukregistratiemonitor</a:t>
            </a:r>
          </a:p>
          <a:p>
            <a:pPr marL="0" indent="0">
              <a:buNone/>
            </a:pPr>
            <a:r>
              <a:rPr lang="nl-NL" dirty="0" smtClean="0"/>
              <a:t>	- adembescherming, kleding (</a:t>
            </a:r>
            <a:r>
              <a:rPr lang="nl-NL" dirty="0" err="1" smtClean="0"/>
              <a:t>pbm’s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r>
              <a:rPr lang="nl-NL" dirty="0" smtClean="0"/>
              <a:t>	- douchesluis/</a:t>
            </a:r>
            <a:r>
              <a:rPr lang="nl-NL" dirty="0" err="1" smtClean="0"/>
              <a:t>deco</a:t>
            </a:r>
            <a:r>
              <a:rPr lang="nl-NL" dirty="0" smtClean="0"/>
              <a:t>-unit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hoogwerker/steiger/valbeveiliging</a:t>
            </a:r>
          </a:p>
          <a:p>
            <a:pPr marL="0" indent="0">
              <a:buNone/>
            </a:pPr>
            <a:r>
              <a:rPr lang="nl-NL" dirty="0" smtClean="0"/>
              <a:t>	- plastic/tape/hout</a:t>
            </a:r>
          </a:p>
          <a:p>
            <a:r>
              <a:rPr lang="nl-NL" dirty="0" smtClean="0"/>
              <a:t>Vrijgave</a:t>
            </a:r>
          </a:p>
          <a:p>
            <a:r>
              <a:rPr lang="nl-NL" dirty="0" smtClean="0">
                <a:hlinkClick r:id="rId2"/>
              </a:rPr>
              <a:t>https://youtu.be/yNSS28n1UbM</a:t>
            </a:r>
            <a:r>
              <a:rPr lang="nl-NL" dirty="0" smtClean="0"/>
              <a:t> </a:t>
            </a:r>
          </a:p>
          <a:p>
            <a:r>
              <a:rPr lang="nl-NL" dirty="0" err="1" smtClean="0"/>
              <a:t>Mini-containment</a:t>
            </a:r>
            <a:r>
              <a:rPr lang="nl-NL" dirty="0" smtClean="0"/>
              <a:t> </a:t>
            </a:r>
          </a:p>
          <a:p>
            <a:r>
              <a:rPr lang="nl-NL" dirty="0" smtClean="0"/>
              <a:t> </a:t>
            </a:r>
            <a:r>
              <a:rPr lang="nl-NL" u="sng" dirty="0" smtClean="0">
                <a:hlinkClick r:id="rId3"/>
              </a:rPr>
              <a:t>https</a:t>
            </a:r>
            <a:r>
              <a:rPr lang="nl-NL" u="sng" dirty="0">
                <a:hlinkClick r:id="rId3"/>
              </a:rPr>
              <a:t>://youtu.be/ILvWKwCgGmA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37" y="932483"/>
            <a:ext cx="3354950" cy="22377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135" y="4119130"/>
            <a:ext cx="4588581" cy="218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5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8EA26-F600-46A0-81CC-2A5576BCF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Asbest </a:t>
            </a:r>
            <a:r>
              <a:rPr lang="nl-NL" b="1" dirty="0" smtClean="0"/>
              <a:t>en renoveren/verduurzamen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EB349D-3CD6-4059-9977-B09A99F22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Wanneer asbestinventarisatie?</a:t>
            </a:r>
            <a:endParaRPr lang="nl-NL" dirty="0"/>
          </a:p>
          <a:p>
            <a:r>
              <a:rPr lang="nl-NL" dirty="0"/>
              <a:t>Landelijk Asbest Volg Systeem</a:t>
            </a:r>
          </a:p>
          <a:p>
            <a:r>
              <a:rPr lang="nl-NL" dirty="0" smtClean="0"/>
              <a:t>Wanneer asbestsanering?</a:t>
            </a:r>
            <a:endParaRPr lang="nl-NL" dirty="0"/>
          </a:p>
          <a:p>
            <a:r>
              <a:rPr lang="nl-NL" dirty="0" smtClean="0"/>
              <a:t>Extra asbest tijdens renovatie</a:t>
            </a:r>
            <a:endParaRPr lang="nl-NL" dirty="0"/>
          </a:p>
          <a:p>
            <a:r>
              <a:rPr lang="nl-NL" dirty="0" smtClean="0"/>
              <a:t>Vrijgave</a:t>
            </a:r>
          </a:p>
          <a:p>
            <a:r>
              <a:rPr lang="nl-NL" dirty="0" smtClean="0"/>
              <a:t>Afmelding </a:t>
            </a:r>
            <a:r>
              <a:rPr lang="nl-NL" dirty="0"/>
              <a:t>en afronding</a:t>
            </a:r>
          </a:p>
          <a:p>
            <a:r>
              <a:rPr lang="nl-NL" dirty="0"/>
              <a:t>Kosten?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662" y="4237560"/>
            <a:ext cx="3114625" cy="207434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797" y="1690688"/>
            <a:ext cx="2130311" cy="284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Opdracht: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smtClean="0"/>
              <a:t>Ga door de leegstaande woning aan de Hollanderstraat 10 en kijk of er asbest aanwezig kan zijn.</a:t>
            </a:r>
          </a:p>
          <a:p>
            <a:pPr marL="0" indent="0">
              <a:buNone/>
            </a:pPr>
            <a:r>
              <a:rPr lang="nl-NL" sz="2000" dirty="0" smtClean="0"/>
              <a:t> 1 a Geef de locaties aan waar asbest aanwezig zou kunnen zijn. </a:t>
            </a:r>
          </a:p>
          <a:p>
            <a:pPr marL="0" indent="0">
              <a:buNone/>
            </a:pPr>
            <a:r>
              <a:rPr lang="nl-NL" sz="2000" dirty="0"/>
              <a:t> </a:t>
            </a:r>
            <a:r>
              <a:rPr lang="nl-NL" sz="2000" dirty="0" smtClean="0"/>
              <a:t>   b Zouden deze locaties een belemmering zijn voor de renovatie? Zo ja, motiveer je antwoord.</a:t>
            </a:r>
          </a:p>
          <a:p>
            <a:pPr marL="0" indent="0">
              <a:buNone/>
            </a:pPr>
            <a:r>
              <a:rPr lang="nl-NL" sz="2000" dirty="0"/>
              <a:t> </a:t>
            </a:r>
            <a:r>
              <a:rPr lang="nl-NL" sz="2000" dirty="0" smtClean="0"/>
              <a:t>2 a Is er een inventarisatierapport opgemaakt van deze woning? Zo ja, is er, volgens het rapport, aanwezig?</a:t>
            </a:r>
          </a:p>
          <a:p>
            <a:pPr marL="0" indent="0">
              <a:buNone/>
            </a:pPr>
            <a:r>
              <a:rPr lang="nl-NL" sz="2000" dirty="0"/>
              <a:t> </a:t>
            </a:r>
            <a:r>
              <a:rPr lang="nl-NL" sz="2000" dirty="0" smtClean="0"/>
              <a:t>   b Staan er uitsluitingen in het rapport waarbij nader onderzoek moet plaatsvinden ten behoeve van de renovatie? Motiveer je antwoord. </a:t>
            </a:r>
          </a:p>
          <a:p>
            <a:pPr marL="0" indent="0">
              <a:buNone/>
            </a:pPr>
            <a:r>
              <a:rPr lang="nl-NL" sz="2000" dirty="0" smtClean="0"/>
              <a:t>3 Kan de renovatie, voor wat betreft het asbest, veilig uitgevoerd worden? Motiveer je antwoord.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0148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303</Words>
  <Application>Microsoft Office PowerPoint</Application>
  <PresentationFormat>Breedbeeld</PresentationFormat>
  <Paragraphs>67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Asbest </vt:lpstr>
      <vt:lpstr>Wie zijn wij?</vt:lpstr>
      <vt:lpstr>Wat is asbest?</vt:lpstr>
      <vt:lpstr>Asbestherkenning </vt:lpstr>
      <vt:lpstr>Waar kan asbest in de woning zitten</vt:lpstr>
      <vt:lpstr>Wet en regelgeving </vt:lpstr>
      <vt:lpstr>Asbestsanering </vt:lpstr>
      <vt:lpstr>Asbest en renoveren/verduurzamen</vt:lpstr>
      <vt:lpstr>Opdracht: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Asbest</dc:title>
  <dc:creator>Wim Hooghiemstra</dc:creator>
  <cp:lastModifiedBy>Wim Hooghiemstra</cp:lastModifiedBy>
  <cp:revision>32</cp:revision>
  <dcterms:created xsi:type="dcterms:W3CDTF">2020-03-11T17:54:47Z</dcterms:created>
  <dcterms:modified xsi:type="dcterms:W3CDTF">2021-02-26T13:46:23Z</dcterms:modified>
</cp:coreProperties>
</file>